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73"/>
    <p:restoredTop sz="94626"/>
  </p:normalViewPr>
  <p:slideViewPr>
    <p:cSldViewPr snapToGrid="0">
      <p:cViewPr varScale="1">
        <p:scale>
          <a:sx n="121" d="100"/>
          <a:sy n="121" d="100"/>
        </p:scale>
        <p:origin x="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3D75E-4FE5-614A-3C88-42BCB79D7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CAEF9-A51B-0B89-733B-75B9D5412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AF662-09AE-B837-357E-BBAB22B7F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1C42E-E1C1-7E7C-7654-66985B8A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E8DA-73A9-1435-D728-A3B7F1BF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8791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EE1C-BA95-E425-6C80-ABE1DB6F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512C0D-A231-FD19-D818-360E2503C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2EECF-F63F-8857-5975-B9D09D8E6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87295-883A-B0E2-7135-DDA6FBA3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1D288-3580-F80E-8C4B-0107031E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5428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B8206-9592-3328-A5B9-8D8288D8A5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8F4CD-3BAD-05ED-1CBC-415006020F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01818-82E6-D4A2-805E-59AACF9E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C36AD-F8B3-F0CB-C3DE-437CAC2A3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E94E7-69D1-181A-50D4-854381CE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9017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938A3-0ECB-D060-0292-7E32CAEFD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80E92-6038-896A-31D3-048B3B078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BAA7-29C5-515C-1CFD-77777E2D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14C55-D9E9-467B-7FFA-6F329DD65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5F6F2-000E-AC19-C1A9-701143DE2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142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90F5-EE85-C053-822B-9A908DA3E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70E38-9D47-0B9D-AFE5-2E15718B8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E49D8-9A30-149B-1D81-10B7C0C2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F58D4-C287-76AB-596E-8F38B702F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E3C24-D649-6823-D9E3-41B957C1A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0285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8E94B-5E30-FAB3-ABF7-5A1914549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36EAB-1399-AB14-E072-055E4E6FC4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5CF27-990F-121A-792B-275A90CCD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8F9160-07AB-2752-EFC0-815B4A140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B9D79-64BF-C78B-EC44-7589EF74D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DAF9B9-35F8-A783-486F-9B4E2A5F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251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96F5-13E8-2F03-014C-3DA909092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02176-52B1-5857-726B-3A90B03EF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90DB5-7ED4-64A9-0BF5-F780E0340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1D7AC-2EBD-8BE8-C771-55C03E644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818F4B-8956-E534-F6B7-85D5192A1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F2273E-A6E1-9805-BDB7-5971BCBD5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426DF3-A5CB-9331-C2A0-0BFC9648A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3C8BE3-E704-E88F-6317-3F25B343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919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1A539-D91A-E3A0-665F-CF4DEEAB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8B0BBD-7216-9DC2-4BF9-619BDD67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EDEA7-4802-D9EB-4A9E-9D78747EC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3550A-DC5F-BB75-B7D1-944B0CA1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1819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5BC71-F0D3-A017-F04B-A0D0BD5C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42EA14-3237-8E5F-ED33-33E6D3857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B9FD0-99A3-8F5A-69DD-418AD30C0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9796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914A-7334-3D1C-F55C-C64784ED2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9C6EB-691E-DD6E-46A2-94C2FDB3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099A9-1F17-C9B8-F695-EA41B6D28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A89AE-DC34-F8A1-3D5B-A349455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59ECE-06C2-3467-655F-E90B7B000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BC4C9-A5CD-44E5-889E-A2C132B0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439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A7D0A-013E-82A9-E9BD-3C0F564AA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6C1C5-BF35-C57F-8A52-75F124FC6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7999B7-9206-42F2-22D8-D378679258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B1F47-B013-E071-2EF5-F6F18854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AA3CB-8BED-A038-7236-6E4B95F3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EE3FB-21E5-07F1-0CF7-C299840A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1067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D2E239-8AD8-A10D-9BE7-8C0258F80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71D22-D4C7-D433-4928-790CAC6E9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873A8-C622-2822-CB4A-244AE085A4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14C67-C396-4188-D313-880E4DCA5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EDA3C-F9E2-181B-07FD-5D53A2DA1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247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90FB2-56DD-A4D5-406C-F81C5D2BF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5820" y="2214671"/>
            <a:ext cx="5927835" cy="1926406"/>
          </a:xfrm>
        </p:spPr>
        <p:txBody>
          <a:bodyPr/>
          <a:lstStyle/>
          <a:p>
            <a:endParaRPr lang="en-EG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74274E-745A-76DF-2A50-9EA2BECDF1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820" y="4453375"/>
            <a:ext cx="5927835" cy="1663646"/>
          </a:xfrm>
        </p:spPr>
        <p:txBody>
          <a:bodyPr/>
          <a:lstStyle/>
          <a:p>
            <a:endParaRPr lang="en-EG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07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C0C56-0423-F0CE-73B7-816ED370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305E5-BEF4-2643-6FB2-AA0CE8EAD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8923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0185A-426A-6C15-AFB6-39373C09C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196C5-049C-B13F-4317-1DD4E8964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86930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">
      <a:dk1>
        <a:srgbClr val="FCFAFF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RM EVENTS</dc:creator>
  <cp:lastModifiedBy>RM EVENTS</cp:lastModifiedBy>
  <cp:revision>5</cp:revision>
  <dcterms:created xsi:type="dcterms:W3CDTF">2024-11-25T11:44:14Z</dcterms:created>
  <dcterms:modified xsi:type="dcterms:W3CDTF">2024-11-25T13:54:05Z</dcterms:modified>
</cp:coreProperties>
</file>