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3"/>
    <p:restoredTop sz="94626"/>
  </p:normalViewPr>
  <p:slideViewPr>
    <p:cSldViewPr snapToGrid="0">
      <p:cViewPr varScale="1">
        <p:scale>
          <a:sx n="121" d="100"/>
          <a:sy n="121" d="100"/>
        </p:scale>
        <p:origin x="6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26/02/2025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8068" y="2499122"/>
            <a:ext cx="6324600" cy="1859756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8542" y="4741264"/>
            <a:ext cx="6334126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12</cp:revision>
  <dcterms:created xsi:type="dcterms:W3CDTF">2024-05-28T11:14:53Z</dcterms:created>
  <dcterms:modified xsi:type="dcterms:W3CDTF">2025-02-26T08:48:02Z</dcterms:modified>
</cp:coreProperties>
</file>