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282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2"/>
    <p:restoredTop sz="94653"/>
  </p:normalViewPr>
  <p:slideViewPr>
    <p:cSldViewPr snapToGrid="0">
      <p:cViewPr varScale="1">
        <p:scale>
          <a:sx n="114" d="100"/>
          <a:sy n="114" d="100"/>
        </p:scale>
        <p:origin x="176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7" d="100"/>
          <a:sy n="117" d="100"/>
        </p:scale>
        <p:origin x="299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97E7E-16A0-CE43-9415-679F21D31078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B2745-8AC7-D740-8364-78564DA5489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22775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5" y="4273550"/>
            <a:ext cx="6467475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C0EEA-2008-139B-1841-69129348D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62602" y="2670175"/>
            <a:ext cx="6467474" cy="1838325"/>
          </a:xfrm>
        </p:spPr>
        <p:txBody>
          <a:bodyPr/>
          <a:lstStyle/>
          <a:p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62602" y="4924806"/>
            <a:ext cx="6467475" cy="1655762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2">
      <a:dk1>
        <a:srgbClr val="495F59"/>
      </a:dk1>
      <a:lt1>
        <a:srgbClr val="000000"/>
      </a:lt1>
      <a:dk2>
        <a:srgbClr val="000000"/>
      </a:dk2>
      <a:lt2>
        <a:srgbClr val="E7E6E6"/>
      </a:lt2>
      <a:accent1>
        <a:srgbClr val="000000"/>
      </a:accent1>
      <a:accent2>
        <a:srgbClr val="00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8</cp:revision>
  <dcterms:created xsi:type="dcterms:W3CDTF">2024-05-28T11:14:53Z</dcterms:created>
  <dcterms:modified xsi:type="dcterms:W3CDTF">2025-02-26T08:42:31Z</dcterms:modified>
</cp:coreProperties>
</file>