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CF"/>
    <a:srgbClr val="1A4282"/>
    <a:srgbClr val="FEE1CC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85"/>
    <p:restoredTop sz="94626"/>
  </p:normalViewPr>
  <p:slideViewPr>
    <p:cSldViewPr snapToGrid="0">
      <p:cViewPr varScale="1">
        <p:scale>
          <a:sx n="121" d="100"/>
          <a:sy n="121" d="100"/>
        </p:scale>
        <p:origin x="3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FFE5C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6" y="4273550"/>
            <a:ext cx="6334126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E5C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E5C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FE5CF"/>
                </a:solidFill>
              </a:defRPr>
            </a:lvl1pPr>
            <a:lvl2pPr>
              <a:defRPr>
                <a:solidFill>
                  <a:srgbClr val="FFE5CF"/>
                </a:solidFill>
              </a:defRPr>
            </a:lvl2pPr>
            <a:lvl3pPr>
              <a:defRPr>
                <a:solidFill>
                  <a:srgbClr val="FFE5CF"/>
                </a:solidFill>
              </a:defRPr>
            </a:lvl3pPr>
            <a:lvl4pPr>
              <a:defRPr>
                <a:solidFill>
                  <a:srgbClr val="FFE5CF"/>
                </a:solidFill>
              </a:defRPr>
            </a:lvl4pPr>
            <a:lvl5pPr>
              <a:defRPr>
                <a:solidFill>
                  <a:srgbClr val="FFE5C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FFE5C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FFE5C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E5C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FE5C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FE5C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FE5C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E5C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FE5C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9016" y="1872658"/>
            <a:ext cx="6324600" cy="1859756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49016" y="4030064"/>
            <a:ext cx="6334126" cy="1655762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16</cp:revision>
  <dcterms:created xsi:type="dcterms:W3CDTF">2024-05-28T11:14:53Z</dcterms:created>
  <dcterms:modified xsi:type="dcterms:W3CDTF">2026-05-20T09:49:38Z</dcterms:modified>
</cp:coreProperties>
</file>