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72B"/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35"/>
    <p:restoredTop sz="94626"/>
  </p:normalViewPr>
  <p:slideViewPr>
    <p:cSldViewPr snapToGrid="0">
      <p:cViewPr varScale="1">
        <p:scale>
          <a:sx n="121" d="100"/>
          <a:sy n="121" d="100"/>
        </p:scale>
        <p:origin x="6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299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97E7E-16A0-CE43-9415-679F21D31078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B2745-8AC7-D740-8364-78564DA5489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2277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17172B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5" y="4273550"/>
            <a:ext cx="6467475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17172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7172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7172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7172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  <a:lvl2pPr>
              <a:defRPr>
                <a:solidFill>
                  <a:srgbClr val="17172B"/>
                </a:solidFill>
              </a:defRPr>
            </a:lvl2pPr>
            <a:lvl3pPr>
              <a:defRPr>
                <a:solidFill>
                  <a:srgbClr val="17172B"/>
                </a:solidFill>
              </a:defRPr>
            </a:lvl3pPr>
            <a:lvl4pPr>
              <a:defRPr>
                <a:solidFill>
                  <a:srgbClr val="17172B"/>
                </a:solidFill>
              </a:defRPr>
            </a:lvl4pPr>
            <a:lvl5pPr>
              <a:defRPr>
                <a:solidFill>
                  <a:srgbClr val="17172B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7172B"/>
                </a:solidFill>
              </a:defRPr>
            </a:lvl1pPr>
            <a:lvl2pPr>
              <a:defRPr sz="2800">
                <a:solidFill>
                  <a:srgbClr val="17172B"/>
                </a:solidFill>
              </a:defRPr>
            </a:lvl2pPr>
            <a:lvl3pPr>
              <a:defRPr sz="2400">
                <a:solidFill>
                  <a:srgbClr val="17172B"/>
                </a:solidFill>
              </a:defRPr>
            </a:lvl3pPr>
            <a:lvl4pPr>
              <a:defRPr sz="2000">
                <a:solidFill>
                  <a:srgbClr val="17172B"/>
                </a:solidFill>
              </a:defRPr>
            </a:lvl4pPr>
            <a:lvl5pPr>
              <a:defRPr sz="2000">
                <a:solidFill>
                  <a:srgbClr val="17172B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7172B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7172B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7172B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20/05/2026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7172B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7172B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7172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7172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7172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7172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62602" y="1838902"/>
            <a:ext cx="6467474" cy="1838325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62601" y="3986656"/>
            <a:ext cx="6467475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495F59"/>
      </a:dk1>
      <a:lt1>
        <a:srgbClr val="000000"/>
      </a:lt1>
      <a:dk2>
        <a:srgbClr val="000000"/>
      </a:dk2>
      <a:lt2>
        <a:srgbClr val="E7E6E6"/>
      </a:lt2>
      <a:accent1>
        <a:srgbClr val="000000"/>
      </a:accent1>
      <a:accent2>
        <a:srgbClr val="00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12</cp:revision>
  <dcterms:created xsi:type="dcterms:W3CDTF">2024-05-28T11:14:53Z</dcterms:created>
  <dcterms:modified xsi:type="dcterms:W3CDTF">2026-05-20T09:49:53Z</dcterms:modified>
</cp:coreProperties>
</file>